
<file path=[Content_Types].xml><?xml version="1.0" encoding="utf-8"?>
<Types xmlns="http://schemas.openxmlformats.org/package/2006/content-types">
  <Default Extension="PNG" ContentType="image/png"/>
  <Default Extension="webp" ContentType="image/webp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57" r:id="rId4"/>
    <p:sldId id="264" r:id="rId5"/>
    <p:sldId id="260" r:id="rId6"/>
    <p:sldId id="265" r:id="rId7"/>
    <p:sldId id="262" r:id="rId8"/>
    <p:sldId id="266" r:id="rId9"/>
    <p:sldId id="276" r:id="rId10"/>
    <p:sldId id="269" r:id="rId11"/>
    <p:sldId id="267" r:id="rId12"/>
    <p:sldId id="268" r:id="rId13"/>
    <p:sldId id="273" r:id="rId14"/>
    <p:sldId id="274" r:id="rId15"/>
    <p:sldId id="275" r:id="rId16"/>
    <p:sldId id="270" r:id="rId17"/>
    <p:sldId id="271" r:id="rId18"/>
    <p:sldId id="277" r:id="rId19"/>
  </p:sldIdLst>
  <p:sldSz cx="12192000" cy="6858000"/>
  <p:notesSz cx="6858000" cy="9144000"/>
  <p:embeddedFontLst>
    <p:embeddedFont>
      <p:font typeface="나눔스퀘어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6A8E4-373C-4FB4-9DE8-55DB887BF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5AA638-C094-4C07-ADFC-D27F66721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A0E8AA-E207-47FC-B18F-5B870EEC2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93FCF3-5BB3-441A-8C6A-E0F0FB6D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0B755-2889-47A9-AA47-CE170AF11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54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96F5F-9910-43BC-90DD-54C35EA3C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24D723-4A9D-41E0-870E-A4F06FA35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2E060-9275-4E4C-8C3F-1CDFF56E2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4FF87-A75F-459A-B896-709FC4B7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2829B-AE61-428B-861B-85F90319A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63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0F6F8B-7ACF-4B70-893D-FDA2C4F9F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54397-5EC3-4102-A3A6-84759370D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40A84-773F-49D1-B556-EE8A97F3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FDCC09-124D-4B83-832A-EED6BA90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08857-E123-4E13-8D58-99EB5E86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40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6A6D7-BE0E-4DB3-9A79-8A3B13A3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A874F-A14E-4D6D-ADF8-CD2D758F8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247CA-8579-42BD-A4BD-2FCC82CB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987414-11DD-4F02-8959-DA03110F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01B14-BB8E-4CDA-8C3F-A7CD6A770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88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86B0C-892A-4552-B693-D027781D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88BDE-D946-4CE8-8346-A9C030A3E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C7E78C-1A44-4BE8-9670-C1BCF811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01A39-BF39-416F-9DB1-A8CD05B1E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6A994-697B-4C17-9389-7A735A0F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58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85DE3-527E-412E-A4DF-FA58834A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D8FEA5-D420-458F-89E4-68CA313FF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215819-F3D1-4006-BD3C-0DDC0C800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4215FA-4FC5-4254-AD66-E9455ACC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E90F41-5862-417D-A2E3-C4ABE0662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93C98D-86EE-4723-AB30-C9D833D7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89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B2214-A8C4-4E47-98B2-D6F925FED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D1A9D4-5730-4E7E-A0E7-088FAA20D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66E989-A8B6-4CFC-A19A-1B2C472CD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AA08F5-967A-4F6A-9C18-AFDAFC3C6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ACD0A-3655-46FA-B17E-1538F4A8A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BB5313-3A5A-4848-9AF3-E49E5E4B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AC10E8-A9FA-46AF-A4D4-85C8AE8C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D6D066-C26B-4B8B-9364-A9D493D6D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3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B87AA-26CF-4F0D-B236-C6993D1A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C92382-E5D3-4479-809F-4B1A4E33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B50F7F-262F-4C3D-A0DA-25A730060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6B4C52-320A-4428-9A4A-2E223CFC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24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FA3F84-2480-4473-AF0E-D8AF5646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31424F-9A04-412C-83F1-405CA74B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DC433-E296-4AD3-BE33-AFF30E018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79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C8F29-D4B0-4351-B536-BC4485E4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D6CD0-3EF1-48A1-8FC4-55C3B143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2CC219-812C-4AE8-A8B0-7716A1836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6729B6-0A92-4AB8-BC24-0531FA1A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D22C28-3F1A-4D25-A0E6-18A31D827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DD6C5E-C9CB-4B45-8D43-421FC022C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84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CA4BD-B83F-49F1-967C-2AF9414C7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C8AECF-2D81-4E2B-BE21-0DDAB0B8E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04F34-A615-41B0-B584-08D8D5B82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DA2456-A4F8-4D7B-8AE5-FF7B8928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2BE0A9-CDF5-4B43-9B95-622E1D17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8FB949-2BA8-460A-9EE0-FACCA379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47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262013-FEEE-46DD-AA70-33ED9590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1B23F9-620D-49FA-B167-1738441D0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88CDEC-E751-4C7B-84D4-855F1EE39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A62D9-7203-4A40-B342-3FC2C4801B8B}" type="datetimeFigureOut">
              <a:rPr lang="ko-KR" altLang="en-US" smtClean="0"/>
              <a:t>2021-06-12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D149EC-1DFA-4B05-A5F0-6B422766F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7CF21A-D7A9-4960-A791-1926909D6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1E360-4E71-44DF-98D7-43F59E7D6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16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eb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BB23D65-DA24-438A-ABA5-1D3515BB8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6672" y="1208249"/>
            <a:ext cx="9144000" cy="1376363"/>
          </a:xfrm>
        </p:spPr>
        <p:txBody>
          <a:bodyPr>
            <a:normAutofit/>
          </a:bodyPr>
          <a:lstStyle/>
          <a:p>
            <a:r>
              <a:rPr lang="en-US" altLang="ko-KR" sz="8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Project BOB </a:t>
            </a:r>
            <a:endParaRPr lang="ko-KR" altLang="en-US" sz="8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13EF9A9-300A-442D-A126-79FCFA3E3AE8}"/>
              </a:ext>
            </a:extLst>
          </p:cNvPr>
          <p:cNvSpPr txBox="1">
            <a:spLocks/>
          </p:cNvSpPr>
          <p:nvPr/>
        </p:nvSpPr>
        <p:spPr>
          <a:xfrm>
            <a:off x="1478650" y="2491618"/>
            <a:ext cx="9144000" cy="951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 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 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회의</a:t>
            </a:r>
            <a:r>
              <a:rPr lang="en-US" altLang="ko-KR" sz="4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4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73EE8DF5-771E-4DE7-A50F-4F590754EE85}"/>
              </a:ext>
            </a:extLst>
          </p:cNvPr>
          <p:cNvSpPr txBox="1">
            <a:spLocks/>
          </p:cNvSpPr>
          <p:nvPr/>
        </p:nvSpPr>
        <p:spPr>
          <a:xfrm>
            <a:off x="690273" y="4695093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참가 멤버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강성연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FB6D8298-9F30-45E4-A272-F53CC3DB7BA5}"/>
              </a:ext>
            </a:extLst>
          </p:cNvPr>
          <p:cNvSpPr txBox="1">
            <a:spLocks/>
          </p:cNvSpPr>
          <p:nvPr/>
        </p:nvSpPr>
        <p:spPr>
          <a:xfrm>
            <a:off x="658034" y="4082560"/>
            <a:ext cx="4423920" cy="579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일시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2021.06.11(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</a:t>
            </a:r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92877A0-C12E-496D-ACD3-3AA51C8286C4}"/>
              </a:ext>
            </a:extLst>
          </p:cNvPr>
          <p:cNvSpPr txBox="1">
            <a:spLocks/>
          </p:cNvSpPr>
          <p:nvPr/>
        </p:nvSpPr>
        <p:spPr>
          <a:xfrm>
            <a:off x="680113" y="5121813"/>
            <a:ext cx="4259796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진행 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45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E18F3E41-0EE2-4C20-ADBA-95683D954102}"/>
              </a:ext>
            </a:extLst>
          </p:cNvPr>
          <p:cNvSpPr txBox="1">
            <a:spLocks/>
          </p:cNvSpPr>
          <p:nvPr/>
        </p:nvSpPr>
        <p:spPr>
          <a:xfrm>
            <a:off x="680112" y="5497733"/>
            <a:ext cx="5161887" cy="403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시작 시간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~ 22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10624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추가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사항</a:t>
            </a:r>
            <a:endParaRPr lang="ko-KR" altLang="en-US" sz="2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054100"/>
            <a:ext cx="11816348" cy="2585323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 algn="l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</a:t>
            </a:r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비서 테이블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다수의 인스턴스를 보유한 속성에 대한 정규화 작업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 algn="l">
              <a:buAutoNum type="arabicPeriod"/>
            </a:pP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ko-KR" altLang="en-US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현재 구상 중인 기능들에 대해 음식점 테이블이 의미가 있는 테이블인지에 대해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+)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테이블에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매움정도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속성추가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l"/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7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추가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사항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054100"/>
            <a:ext cx="11816348" cy="646331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</a:t>
            </a:r>
          </a:p>
          <a:p>
            <a:endParaRPr lang="ko-KR" altLang="en-US"/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7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추천 알고리즘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513306"/>
            <a:ext cx="11816348" cy="4207370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1)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테이블 별로 사용자가 메뉴를 선택할 때 영향을 주는 요소를 추출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-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알러지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맵기 강함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 호불호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음식점 테마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주차공간 여부</a:t>
            </a:r>
            <a:endParaRPr lang="en-US" altLang="ko-KR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</a:t>
            </a:r>
            <a:r>
              <a: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영업시간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포장여부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조리시간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알러지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재료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주재료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요소들을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우선순위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우선순위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], 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우선순위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로 분류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/>
            </a:r>
            <a:b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우선순위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적합하지 않은 메뉴 데이터를 걸러낸 뒤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우선순위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우선순위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고려하여 사용자에게 메뉴를 추천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우선순위는 상황에 따라 달라지는 환경요소들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인원수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조리시간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요소들이며 유저 우선순위는 유저 고유의 불변요소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맵기 강함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재료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호불호 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대한 요소이다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682D9B-E655-4EA7-9274-79DE2C0D7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142590"/>
              </p:ext>
            </p:extLst>
          </p:nvPr>
        </p:nvGraphicFramePr>
        <p:xfrm>
          <a:off x="7715623" y="235953"/>
          <a:ext cx="1933834" cy="179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204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유저 정보</a:t>
                      </a:r>
                      <a:endParaRPr lang="en-US" altLang="ko-KR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유저식별번호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PK</a:t>
                      </a:r>
                    </a:p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FK</a:t>
                      </a:r>
                      <a:endParaRPr lang="ko-KR" altLang="en-US" sz="14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알러지</a:t>
                      </a:r>
                      <a:r>
                        <a:rPr lang="ko-KR" altLang="en-US" sz="1400"/>
                        <a:t>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맵기 강함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90356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재료 호불호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30164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37E05F2-DFE7-49CC-9531-AD012DE40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977551"/>
              </p:ext>
            </p:extLst>
          </p:nvPr>
        </p:nvGraphicFramePr>
        <p:xfrm>
          <a:off x="9744740" y="239345"/>
          <a:ext cx="1933834" cy="2547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2011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음식점</a:t>
                      </a:r>
                      <a:endParaRPr lang="en-US" altLang="ko-KR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</a:rPr>
                        <a:t>음식점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음식점 테마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</a:rPr>
                        <a:t>NN</a:t>
                      </a:r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전화번호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주차공간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30488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주소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036906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영업시간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96838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포장 여부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7952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3ACBF5D-5B23-4371-8F81-7799A45B5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64651"/>
              </p:ext>
            </p:extLst>
          </p:nvPr>
        </p:nvGraphicFramePr>
        <p:xfrm>
          <a:off x="9744740" y="2982691"/>
          <a:ext cx="1933834" cy="2440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514">
                  <a:extLst>
                    <a:ext uri="{9D8B030D-6E8A-4147-A177-3AD203B41FA5}">
                      <a16:colId xmlns:a16="http://schemas.microsoft.com/office/drawing/2014/main" val="3180402501"/>
                    </a:ext>
                  </a:extLst>
                </a:gridCol>
                <a:gridCol w="528320">
                  <a:extLst>
                    <a:ext uri="{9D8B030D-6E8A-4147-A177-3AD203B41FA5}">
                      <a16:colId xmlns:a16="http://schemas.microsoft.com/office/drawing/2014/main" val="3073024707"/>
                    </a:ext>
                  </a:extLst>
                </a:gridCol>
              </a:tblGrid>
              <a:tr h="32044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메뉴</a:t>
                      </a:r>
                      <a:endParaRPr lang="en-US" altLang="ko-KR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33760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</a:rPr>
                        <a:t>메뉴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</a:rPr>
                        <a:t>PK</a:t>
                      </a:r>
                      <a:endParaRPr lang="ko-KR" altLang="en-US" sz="1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26190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음식점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PK</a:t>
                      </a:r>
                    </a:p>
                    <a:p>
                      <a:pPr algn="ctr" latinLnBrk="1"/>
                      <a:r>
                        <a:rPr lang="en-US" altLang="ko-KR" sz="14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FK</a:t>
                      </a:r>
                      <a:endParaRPr lang="ko-KR" altLang="en-US" sz="14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1742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83931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조리시간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90356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/>
                        <a:t>알러지</a:t>
                      </a:r>
                      <a:r>
                        <a:rPr lang="ko-KR" altLang="en-US" sz="1400"/>
                        <a:t> 재료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301642"/>
                  </a:ext>
                </a:extLst>
              </a:tr>
              <a:tr h="320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주재료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737185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E4CF06F5-C54B-4A60-8C70-7764A668F01F}"/>
              </a:ext>
            </a:extLst>
          </p:cNvPr>
          <p:cNvSpPr txBox="1">
            <a:spLocks/>
          </p:cNvSpPr>
          <p:nvPr/>
        </p:nvSpPr>
        <p:spPr>
          <a:xfrm>
            <a:off x="187826" y="1020578"/>
            <a:ext cx="1004870" cy="4252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r>
              <a:rPr lang="ko-KR" altLang="en-US" sz="28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9438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추천 알고리즘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513306"/>
            <a:ext cx="11816348" cy="5038367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					</a:t>
            </a: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					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CF06F5-C54B-4A60-8C70-7764A668F01F}"/>
              </a:ext>
            </a:extLst>
          </p:cNvPr>
          <p:cNvSpPr txBox="1">
            <a:spLocks/>
          </p:cNvSpPr>
          <p:nvPr/>
        </p:nvSpPr>
        <p:spPr>
          <a:xfrm>
            <a:off x="187826" y="1020578"/>
            <a:ext cx="1004870" cy="4252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r>
              <a:rPr lang="ko-KR" altLang="en-US" sz="28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DCCC76B1-6B32-4B0B-A463-BB34BB4A38B9}"/>
              </a:ext>
            </a:extLst>
          </p:cNvPr>
          <p:cNvGraphicFramePr>
            <a:graphicFrameLocks noGrp="1"/>
          </p:cNvGraphicFramePr>
          <p:nvPr/>
        </p:nvGraphicFramePr>
        <p:xfrm>
          <a:off x="321961" y="2076684"/>
          <a:ext cx="4504038" cy="1525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1346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영업 시간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알러지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정보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알러지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재료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포장여부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 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주차공간 여부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E3467C-07C0-48BD-A9DC-E402FD65C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420291"/>
              </p:ext>
            </p:extLst>
          </p:nvPr>
        </p:nvGraphicFramePr>
        <p:xfrm>
          <a:off x="5770261" y="4429379"/>
          <a:ext cx="4504038" cy="1525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1346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맵기 강함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주재료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재료 호불호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8FDC2D81-3947-41CC-B8E7-ABB72F614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055231"/>
              </p:ext>
            </p:extLst>
          </p:nvPr>
        </p:nvGraphicFramePr>
        <p:xfrm>
          <a:off x="281650" y="4429379"/>
          <a:ext cx="4755324" cy="1830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5108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585108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585108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 공간 여부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음식점 테마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069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조리시간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가격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가성비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’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재료 호불호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선택적 재료 호불호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23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추천 알고리즘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513306"/>
            <a:ext cx="11816348" cy="5038367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					</a:t>
            </a: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					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CF06F5-C54B-4A60-8C70-7764A668F01F}"/>
              </a:ext>
            </a:extLst>
          </p:cNvPr>
          <p:cNvSpPr txBox="1">
            <a:spLocks/>
          </p:cNvSpPr>
          <p:nvPr/>
        </p:nvSpPr>
        <p:spPr>
          <a:xfrm>
            <a:off x="187826" y="1020578"/>
            <a:ext cx="1004870" cy="4252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r>
              <a:rPr lang="ko-KR" altLang="en-US" sz="28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DCCC76B1-6B32-4B0B-A463-BB34BB4A38B9}"/>
              </a:ext>
            </a:extLst>
          </p:cNvPr>
          <p:cNvGraphicFramePr>
            <a:graphicFrameLocks noGrp="1"/>
          </p:cNvGraphicFramePr>
          <p:nvPr/>
        </p:nvGraphicFramePr>
        <p:xfrm>
          <a:off x="321961" y="2076684"/>
          <a:ext cx="4504038" cy="1525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1346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영업 시간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알러지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정보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알러지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재료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포장여부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 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주차공간 여부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E3467C-07C0-48BD-A9DC-E402FD65CC2E}"/>
              </a:ext>
            </a:extLst>
          </p:cNvPr>
          <p:cNvGraphicFramePr>
            <a:graphicFrameLocks noGrp="1"/>
          </p:cNvGraphicFramePr>
          <p:nvPr/>
        </p:nvGraphicFramePr>
        <p:xfrm>
          <a:off x="5770261" y="4429379"/>
          <a:ext cx="4504038" cy="1525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1346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맵기 강함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주재료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재료 호불호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8FDC2D81-3947-41CC-B8E7-ABB72F6146F8}"/>
              </a:ext>
            </a:extLst>
          </p:cNvPr>
          <p:cNvGraphicFramePr>
            <a:graphicFrameLocks noGrp="1"/>
          </p:cNvGraphicFramePr>
          <p:nvPr/>
        </p:nvGraphicFramePr>
        <p:xfrm>
          <a:off x="281650" y="4429379"/>
          <a:ext cx="4755324" cy="1830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5108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585108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585108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 공간 여부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음식점 테마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069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조리시간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가격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가성비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’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재료 호불호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선택적 재료 호불호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EB3B92A-110A-4C9F-B0AC-C754094C6DFD}"/>
              </a:ext>
            </a:extLst>
          </p:cNvPr>
          <p:cNvSpPr txBox="1"/>
          <p:nvPr/>
        </p:nvSpPr>
        <p:spPr>
          <a:xfrm>
            <a:off x="5572802" y="1716061"/>
            <a:ext cx="60644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추가적으로 데이터베이스의 데이터가 아닌 코드단위에서 사용자의 현재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위치에 대한 환경정보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기온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습도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거리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가져와서 메뉴 선정에 영향을 준다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 생각한 방법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데이터베이스에서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테이블에서 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VARCHAR(200) 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선언하고 사용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EX) 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냉면에 대한 태그 추가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+= “#</a:t>
            </a:r>
            <a:r>
              <a:rPr lang="ko-KR" altLang="en-US" sz="1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더울때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“, 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+=“#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”, 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+=“#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시원함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</a:p>
          <a:p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#</a:t>
            </a:r>
            <a:r>
              <a:rPr lang="ko-KR" altLang="en-US" sz="1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더울때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면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시원함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단위에서 태그 문자열을 전부 불러와서 </a:t>
            </a:r>
            <a:r>
              <a:rPr lang="en-US" altLang="ko-KR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</a:t>
            </a:r>
            <a:r>
              <a:rPr lang="ko-KR" alt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단위로 끊어 태그를 </a:t>
            </a:r>
            <a:r>
              <a:rPr lang="ko-KR" altLang="en-US" sz="1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읽어들임</a:t>
            </a:r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20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추천 알고리즘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513306"/>
            <a:ext cx="11816348" cy="5038367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					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단위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		</a:t>
            </a: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					[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유저 요소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CF06F5-C54B-4A60-8C70-7764A668F01F}"/>
              </a:ext>
            </a:extLst>
          </p:cNvPr>
          <p:cNvSpPr txBox="1">
            <a:spLocks/>
          </p:cNvSpPr>
          <p:nvPr/>
        </p:nvSpPr>
        <p:spPr>
          <a:xfrm>
            <a:off x="187826" y="1020578"/>
            <a:ext cx="1004870" cy="4252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r>
              <a:rPr lang="ko-KR" altLang="en-US" sz="28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aphicFrame>
        <p:nvGraphicFramePr>
          <p:cNvPr id="3" name="표 9">
            <a:extLst>
              <a:ext uri="{FF2B5EF4-FFF2-40B4-BE49-F238E27FC236}">
                <a16:creationId xmlns:a16="http://schemas.microsoft.com/office/drawing/2014/main" id="{DCCC76B1-6B32-4B0B-A463-BB34BB4A38B9}"/>
              </a:ext>
            </a:extLst>
          </p:cNvPr>
          <p:cNvGraphicFramePr>
            <a:graphicFrameLocks noGrp="1"/>
          </p:cNvGraphicFramePr>
          <p:nvPr/>
        </p:nvGraphicFramePr>
        <p:xfrm>
          <a:off x="321961" y="2076684"/>
          <a:ext cx="4504038" cy="1525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1346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영업 시간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알러지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정보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알러지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재료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포장여부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 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주차공간 여부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AE3467C-07C0-48BD-A9DC-E402FD65CC2E}"/>
              </a:ext>
            </a:extLst>
          </p:cNvPr>
          <p:cNvGraphicFramePr>
            <a:graphicFrameLocks noGrp="1"/>
          </p:cNvGraphicFramePr>
          <p:nvPr/>
        </p:nvGraphicFramePr>
        <p:xfrm>
          <a:off x="5770261" y="4429379"/>
          <a:ext cx="4504038" cy="1525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01346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501346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맵기 강함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주재료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재료 호불호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8FDC2D81-3947-41CC-B8E7-ABB72F6146F8}"/>
              </a:ext>
            </a:extLst>
          </p:cNvPr>
          <p:cNvGraphicFramePr>
            <a:graphicFrameLocks noGrp="1"/>
          </p:cNvGraphicFramePr>
          <p:nvPr/>
        </p:nvGraphicFramePr>
        <p:xfrm>
          <a:off x="281650" y="4429379"/>
          <a:ext cx="4755324" cy="18306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5108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585108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585108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주차 공간 여부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음식점 테마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5069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조리시간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가격</a:t>
                      </a: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가성비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’</a:t>
                      </a:r>
                      <a:endParaRPr lang="ko-KR" altLang="en-US" sz="14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재료 호불호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선택적 재료 호불호</a:t>
                      </a: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graphicFrame>
        <p:nvGraphicFramePr>
          <p:cNvPr id="12" name="표 9">
            <a:extLst>
              <a:ext uri="{FF2B5EF4-FFF2-40B4-BE49-F238E27FC236}">
                <a16:creationId xmlns:a16="http://schemas.microsoft.com/office/drawing/2014/main" id="{673889AE-447F-49A9-AFA2-79E7E2DF2A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601712"/>
              </p:ext>
            </p:extLst>
          </p:nvPr>
        </p:nvGraphicFramePr>
        <p:xfrm>
          <a:off x="5770261" y="2070568"/>
          <a:ext cx="5901039" cy="18147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67013">
                  <a:extLst>
                    <a:ext uri="{9D8B030D-6E8A-4147-A177-3AD203B41FA5}">
                      <a16:colId xmlns:a16="http://schemas.microsoft.com/office/drawing/2014/main" val="909459388"/>
                    </a:ext>
                  </a:extLst>
                </a:gridCol>
                <a:gridCol w="1967013">
                  <a:extLst>
                    <a:ext uri="{9D8B030D-6E8A-4147-A177-3AD203B41FA5}">
                      <a16:colId xmlns:a16="http://schemas.microsoft.com/office/drawing/2014/main" val="1056727951"/>
                    </a:ext>
                  </a:extLst>
                </a:gridCol>
                <a:gridCol w="1967013">
                  <a:extLst>
                    <a:ext uri="{9D8B030D-6E8A-4147-A177-3AD203B41FA5}">
                      <a16:colId xmlns:a16="http://schemas.microsoft.com/office/drawing/2014/main" val="3973285357"/>
                    </a:ext>
                  </a:extLst>
                </a:gridCol>
              </a:tblGrid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우선 순위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요소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관계 요소 </a:t>
                      </a:r>
                      <a:r>
                        <a:rPr lang="en-US" altLang="ko-KR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| </a:t>
                      </a:r>
                      <a:r>
                        <a:rPr lang="ko-KR" altLang="en-US" sz="14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>
                    <a:solidFill>
                      <a:schemeClr val="accent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84798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400">
                        <a:solidFill>
                          <a:schemeClr val="accent5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날씨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https://showyourself.tistory.com/6</a:t>
                      </a:r>
                      <a:endParaRPr lang="ko-KR" altLang="en-US" sz="1400">
                        <a:solidFill>
                          <a:schemeClr val="accent5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448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400">
                        <a:solidFill>
                          <a:schemeClr val="accent5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기온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822027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400">
                        <a:solidFill>
                          <a:schemeClr val="accent5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</a:t>
                      </a:r>
                    </a:p>
                  </a:txBody>
                  <a:tcPr anchor="ctr"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200726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400">
                        <a:solidFill>
                          <a:schemeClr val="accent5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거리</a:t>
                      </a:r>
                    </a:p>
                  </a:txBody>
                  <a:tcPr anchor="ctr"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https://apis.map.kakao.com/web/sample/calculatePolylineDistance/</a:t>
                      </a:r>
                      <a:endParaRPr lang="ko-KR" altLang="en-US" sz="1100">
                        <a:solidFill>
                          <a:schemeClr val="accent5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solidFill>
                      <a:schemeClr val="accent2">
                        <a:tint val="2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965878"/>
                  </a:ext>
                </a:extLst>
              </a:tr>
            </a:tbl>
          </a:graphicData>
        </a:graphic>
      </p:graphicFrame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714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추천 알고리즘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513306"/>
            <a:ext cx="11816348" cy="5355312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기온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차가운 음식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열대지역 음식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동남아음식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보통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(15~23) :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모든음식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따뜻한 음식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국물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경우에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온도와 상관없는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음식</a:t>
            </a:r>
            <a:endParaRPr lang="en-US" altLang="ko-KR" sz="14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습도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낮은날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건조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국물음식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높은날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짜증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자극적인 음식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매운음식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튀김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 (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눅눅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CF06F5-C54B-4A60-8C70-7764A668F01F}"/>
              </a:ext>
            </a:extLst>
          </p:cNvPr>
          <p:cNvSpPr txBox="1">
            <a:spLocks/>
          </p:cNvSpPr>
          <p:nvPr/>
        </p:nvSpPr>
        <p:spPr>
          <a:xfrm>
            <a:off x="187826" y="1020578"/>
            <a:ext cx="1004870" cy="4252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2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강성연</a:t>
            </a:r>
            <a:r>
              <a:rPr lang="ko-KR" altLang="en-US" sz="280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70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추천 알고리즘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513306"/>
            <a:ext cx="11816348" cy="11403122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실내의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쾌적함을 유지하려면 온도 외에도 습도를 고려해야 하는데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습도가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30%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미만이거나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80%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이상이면 좋지 않고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40~70%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정도면 대체로 쾌적함을 느낄 수 있다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실제로 쾌적함을 주는 습도는 온도에 따라 달라지는데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15℃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70%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18~20℃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60%,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21~23℃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50%,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24℃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이상에서는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40%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적당한 습도라고 한다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TMI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미국의 기후학자 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(E. C. Thom)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1959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년에 고안하여 발표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불쾌지수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＝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0.72(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건구온도＋습구온도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＋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40.6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섭씨온도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미국인 	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DI 75∼80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80∼85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85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모두 불쾌감</a:t>
            </a:r>
          </a:p>
          <a:p>
            <a:pPr>
              <a:lnSpc>
                <a:spcPct val="150000"/>
              </a:lnSpc>
            </a:pPr>
            <a:endParaRPr lang="ko-KR" altLang="en-US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한국인	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DI 75∼80 10%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80∼83 50%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83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모두 불쾌감</a:t>
            </a:r>
          </a:p>
          <a:p>
            <a:pPr>
              <a:lnSpc>
                <a:spcPct val="150000"/>
              </a:lnSpc>
            </a:pPr>
            <a:endParaRPr lang="ko-KR" altLang="en-US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불쾌지수가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이상일 때는 업무를 중단하고 휴식을 취하는 것이 효율적이다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다이어트 모드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CF06F5-C54B-4A60-8C70-7764A668F01F}"/>
              </a:ext>
            </a:extLst>
          </p:cNvPr>
          <p:cNvSpPr txBox="1">
            <a:spLocks/>
          </p:cNvSpPr>
          <p:nvPr/>
        </p:nvSpPr>
        <p:spPr>
          <a:xfrm>
            <a:off x="187826" y="1020578"/>
            <a:ext cx="1004870" cy="4252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강성연</a:t>
            </a:r>
            <a:r>
              <a:rPr lang="ko-KR" altLang="en-US" sz="28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08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추천 알고리즘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513306"/>
            <a:ext cx="11816348" cy="4939814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TMI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미국의 기후학자 톰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(E. C. Thom)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1959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년에 고안하여 발표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불쾌지수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＝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0.72(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건구온도＋습구온도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＋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40.6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섭씨온도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미국인 	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DI 75∼80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80∼85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85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모두 불쾌감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한국인	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DI 75∼80 10%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80∼83 50%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83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모두 불쾌감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따라서 불쾌지수가 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 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이상일 때는 업무를 중단하고 휴식을 취하는 것이 효율적이다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마이페이지</a:t>
            </a:r>
            <a:r>
              <a:rPr lang="en-US" altLang="ko-KR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다이어트 모드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CF06F5-C54B-4A60-8C70-7764A668F01F}"/>
              </a:ext>
            </a:extLst>
          </p:cNvPr>
          <p:cNvSpPr txBox="1">
            <a:spLocks/>
          </p:cNvSpPr>
          <p:nvPr/>
        </p:nvSpPr>
        <p:spPr>
          <a:xfrm>
            <a:off x="187826" y="1020578"/>
            <a:ext cx="1004870" cy="4252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강성연</a:t>
            </a:r>
            <a:r>
              <a:rPr lang="ko-KR" altLang="en-US" sz="2800" dirty="0" smtClean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8453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A3B638-5E15-4C68-8D8B-48484A8268B7}"/>
              </a:ext>
            </a:extLst>
          </p:cNvPr>
          <p:cNvSpPr txBox="1">
            <a:spLocks/>
          </p:cNvSpPr>
          <p:nvPr/>
        </p:nvSpPr>
        <p:spPr>
          <a:xfrm>
            <a:off x="495300" y="342900"/>
            <a:ext cx="4541521" cy="13763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회의 목표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AE19DF4-6EB1-4C64-B0B7-7C15475141D8}"/>
              </a:ext>
            </a:extLst>
          </p:cNvPr>
          <p:cNvSpPr txBox="1">
            <a:spLocks/>
          </p:cNvSpPr>
          <p:nvPr/>
        </p:nvSpPr>
        <p:spPr>
          <a:xfrm>
            <a:off x="1305426" y="19631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‘</a:t>
            </a:r>
            <a:r>
              <a:rPr lang="en-US" altLang="ko-KR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프로젝트 관리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박성환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354B989-CEED-477A-ACAA-BC7A9A5E28B3}"/>
              </a:ext>
            </a:extLst>
          </p:cNvPr>
          <p:cNvSpPr txBox="1">
            <a:spLocks/>
          </p:cNvSpPr>
          <p:nvPr/>
        </p:nvSpPr>
        <p:spPr>
          <a:xfrm>
            <a:off x="1301682" y="2691113"/>
            <a:ext cx="8891338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부트스트랩을 이용한 웹 디자인 참조 및 구상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강성연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90A598C-F4AD-4D47-889E-7696456194B3}"/>
              </a:ext>
            </a:extLst>
          </p:cNvPr>
          <p:cNvSpPr txBox="1">
            <a:spLocks/>
          </p:cNvSpPr>
          <p:nvPr/>
        </p:nvSpPr>
        <p:spPr>
          <a:xfrm>
            <a:off x="1301682" y="3505334"/>
            <a:ext cx="8680518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프로그램에 활용할 지도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1D0C61FC-F468-4A9D-A669-7D2D6433BC6B}"/>
              </a:ext>
            </a:extLst>
          </p:cNvPr>
          <p:cNvSpPr txBox="1">
            <a:spLocks/>
          </p:cNvSpPr>
          <p:nvPr/>
        </p:nvSpPr>
        <p:spPr>
          <a:xfrm>
            <a:off x="1301682" y="4228700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 추가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사항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BFD7370-CC14-4F14-A155-007A81420CF2}"/>
              </a:ext>
            </a:extLst>
          </p:cNvPr>
          <p:cNvSpPr txBox="1">
            <a:spLocks/>
          </p:cNvSpPr>
          <p:nvPr/>
        </p:nvSpPr>
        <p:spPr>
          <a:xfrm>
            <a:off x="1301682" y="4952066"/>
            <a:ext cx="6497054" cy="5935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메뉴 추천 알고리즘 구상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360D0E35-8EAB-4DCE-BED8-C90E66F39AE7}"/>
              </a:ext>
            </a:extLst>
          </p:cNvPr>
          <p:cNvSpPr/>
          <p:nvPr/>
        </p:nvSpPr>
        <p:spPr>
          <a:xfrm>
            <a:off x="10189579" y="0"/>
            <a:ext cx="2002421" cy="671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15:00</a:t>
            </a:r>
            <a:endParaRPr lang="en-US" altLang="ko-KR" sz="11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 편집</a:t>
            </a:r>
            <a:r>
              <a:rPr lang="en-US" altLang="ko-KR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: </a:t>
            </a:r>
            <a:r>
              <a:rPr lang="ko-KR" altLang="en-US" sz="11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</a:p>
        </p:txBody>
      </p:sp>
    </p:spTree>
    <p:extLst>
      <p:ext uri="{BB962C8B-B14F-4D97-AF65-F5344CB8AC3E}">
        <p14:creationId xmlns:p14="http://schemas.microsoft.com/office/powerpoint/2010/main" val="4029076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‘</a:t>
            </a:r>
            <a:r>
              <a:rPr lang="en-US" altLang="ko-KR" sz="28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프로젝트 관리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박성환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054100"/>
            <a:ext cx="11816348" cy="369332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Content</a:t>
            </a:r>
            <a:endParaRPr lang="ko-KR" altLang="en-US"/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98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8143374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‘</a:t>
            </a:r>
            <a:r>
              <a:rPr lang="en-US" altLang="ko-KR" sz="28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이용한 프로젝트 관리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박성환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054100"/>
            <a:ext cx="11816348" cy="369332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Content</a:t>
            </a:r>
            <a:endParaRPr lang="ko-KR" altLang="en-US"/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110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부트스트랩을 이용한 웹 디자인 참조 및 구상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강성연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054100"/>
            <a:ext cx="11816348" cy="369332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Content</a:t>
            </a:r>
            <a:endParaRPr lang="ko-KR" altLang="en-US"/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570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부트스트랩을 이용한 웹 디자인 참조 및 구상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강성연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054100"/>
            <a:ext cx="11816348" cy="369332"/>
          </a:xfrm>
          <a:prstGeom prst="rect">
            <a:avLst/>
          </a:prstGeom>
          <a:solidFill>
            <a:schemeClr val="accent1">
              <a:lumMod val="50000"/>
              <a:alpha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Content</a:t>
            </a:r>
            <a:endParaRPr lang="ko-KR" altLang="en-US"/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6483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프로그램에 활용할 지도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054100"/>
            <a:ext cx="11816348" cy="5909310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ⓛ </a:t>
            </a:r>
            <a:r>
              <a:rPr lang="en-US" altLang="ko-KR" sz="32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Naver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Map API</a:t>
            </a: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무료에서 부분 무료로 전환되었음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받은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키에서 사용 횟수가 어느정도 누적이 되면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다음부터는 유료 전환되는 시스템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장점은 사용자에게 친숙한 디자인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국내에서 만든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이기 때문에 해당 지역과 지점에 대해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상당히 많은 정보를 얻을 수 있다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NAVER DEVELOPMENT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홈페이지에서 많은 예제를</a:t>
            </a:r>
            <a:endParaRPr lang="en-US" altLang="ko-KR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보여주어 코드를 </a:t>
            </a:r>
            <a:r>
              <a:rPr lang="ko-KR" altLang="en-US" sz="20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끌어다가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쓸 수 있다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(https://m.blog.naver.com/n_cloudplatform/222012109447)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2A9E3F-3B6D-4ABF-A0A1-F36BCBB83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8" y="1719024"/>
            <a:ext cx="6890942" cy="27640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17E1BB-E18F-49CA-97B1-0A5D99538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32" y="1719024"/>
            <a:ext cx="4254500" cy="2004933"/>
          </a:xfrm>
          <a:prstGeom prst="rect">
            <a:avLst/>
          </a:prstGeom>
        </p:spPr>
      </p:pic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27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프로그램에 활용할 지도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054100"/>
            <a:ext cx="11816348" cy="5909310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Google Map API</a:t>
            </a: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2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일단 유료 아닌 무료 정책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저희같이 소규모 개발자 같은 경우에는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99.99%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무료로 사용할 수 있음</a:t>
            </a:r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단점은 무료로 사용해도 구글에서 공식적으로 알려주는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설명이 우리에겐 굉장히 사용하기 점이다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(https://happist.com/568746/%EA%B5%AC%EA%B8%80%EB%A7%B5-%ED%99%9C%EC%9A%A9%EB%B2%95-%EA%B5%AC%EA%B8%80%EB%A7%B5-api-key-%EB%B0%9C%EA%B8%89%EB%B0%A9%EB%B2%95)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22DDAF-2A75-4148-874A-C006B9835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00" y="1250950"/>
            <a:ext cx="4978400" cy="2800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8C4E90-7C08-4009-BBC0-9385DAC4B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643062"/>
            <a:ext cx="5715000" cy="3571875"/>
          </a:xfrm>
          <a:prstGeom prst="rect">
            <a:avLst/>
          </a:prstGeom>
        </p:spPr>
      </p:pic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77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D417C1-A630-41E6-BDF3-19483E440FE7}"/>
              </a:ext>
            </a:extLst>
          </p:cNvPr>
          <p:cNvSpPr txBox="1">
            <a:spLocks/>
          </p:cNvSpPr>
          <p:nvPr/>
        </p:nvSpPr>
        <p:spPr>
          <a:xfrm>
            <a:off x="187826" y="235953"/>
            <a:ext cx="9698296" cy="646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프로그램에 활용할 지도 </a:t>
            </a:r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조사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담당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김인철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280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82CF8-317C-4E17-BA64-0A8879F65D1C}"/>
              </a:ext>
            </a:extLst>
          </p:cNvPr>
          <p:cNvSpPr txBox="1"/>
          <p:nvPr/>
        </p:nvSpPr>
        <p:spPr>
          <a:xfrm>
            <a:off x="187826" y="1059120"/>
            <a:ext cx="11816348" cy="5847755"/>
          </a:xfrm>
          <a:prstGeom prst="rect">
            <a:avLst/>
          </a:prstGeom>
          <a:solidFill>
            <a:srgbClr val="7030A0">
              <a:alpha val="10000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 </a:t>
            </a:r>
            <a:r>
              <a:rPr lang="en-US" altLang="ko-KR" sz="3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 MAP API</a:t>
            </a:r>
          </a:p>
          <a:p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장점은 정말 쉬운 키 발급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찾아보려고만 했는데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정신차리고 보니 키발급이 되어있음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..</a:t>
            </a:r>
          </a:p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전부 부담없는 무료에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KAKAO DEVELOPMENT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네이버와 마찬가지로 여러 예제들을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보여주고 있음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  <a:p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옛날에 만든 네이버 지도랑 비교하면 좀 더 세련된 느낌이 있기는함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99DD65-E427-4197-ABA7-94C2F56D99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t="14919" r="12091" b="14156"/>
          <a:stretch/>
        </p:blipFill>
        <p:spPr>
          <a:xfrm>
            <a:off x="5793134" y="1733402"/>
            <a:ext cx="5441687" cy="2796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256373-CFFC-44B6-A6C4-AFEB986D0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2" y="1733402"/>
            <a:ext cx="4201331" cy="3460898"/>
          </a:xfrm>
          <a:prstGeom prst="rect">
            <a:avLst/>
          </a:prstGeom>
        </p:spPr>
      </p:pic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1437F154-6515-43C1-A8EE-F61257C05F6B}"/>
              </a:ext>
            </a:extLst>
          </p:cNvPr>
          <p:cNvSpPr/>
          <p:nvPr/>
        </p:nvSpPr>
        <p:spPr>
          <a:xfrm>
            <a:off x="10189579" y="0"/>
            <a:ext cx="2002421" cy="3472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2021.06.12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9747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1010</Words>
  <Application>Microsoft Office PowerPoint</Application>
  <PresentationFormat>와이드스크린</PresentationFormat>
  <Paragraphs>366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나눔스퀘어 Bold</vt:lpstr>
      <vt:lpstr>맑은 고딕</vt:lpstr>
      <vt:lpstr>Arial</vt:lpstr>
      <vt:lpstr>Office 테마</vt:lpstr>
      <vt:lpstr>Project BOB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BOB</dc:title>
  <dc:creator>kosmo_</dc:creator>
  <cp:lastModifiedBy>김 인철</cp:lastModifiedBy>
  <cp:revision>17</cp:revision>
  <dcterms:created xsi:type="dcterms:W3CDTF">2021-06-09T05:17:15Z</dcterms:created>
  <dcterms:modified xsi:type="dcterms:W3CDTF">2021-06-12T09:26:44Z</dcterms:modified>
</cp:coreProperties>
</file>